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52" r:id="rId2"/>
    <p:sldId id="555" r:id="rId3"/>
    <p:sldId id="554" r:id="rId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ve akçıl" initials="ma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711" autoAdjust="0"/>
  </p:normalViewPr>
  <p:slideViewPr>
    <p:cSldViewPr>
      <p:cViewPr varScale="1">
        <p:scale>
          <a:sx n="84" d="100"/>
          <a:sy n="84" d="100"/>
        </p:scale>
        <p:origin x="19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0FEBFF-E175-4906-A986-B10FAB333A2F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8DBA43-88FF-44D0-8AB8-C7B0971757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69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36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3969DE-97EF-43DD-BC2D-633D8BD8C469}" type="slidenum">
              <a:rPr lang="tr-TR" smtClean="0"/>
              <a:pPr/>
              <a:t>1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9413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345C-03A4-4153-8167-8541977BFC7A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CEF5-8337-489A-8E9D-CD88FA1902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26B-8FE3-4C1B-B1ED-BA70B68F4F7D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D635-44C6-4C87-B325-BAD9AA2E8B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8C56-6A2A-48DC-941C-617C02CFE3CC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D0EA-FB56-45CC-BEE3-99AAA746B3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1B8B-B5AA-4B5E-8A24-C2EB0EADA6A3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550B-EC97-49C3-8715-DA766E900E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065838"/>
            <a:ext cx="17907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8F7B-34AF-4216-B98A-3317020C6294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30FB-39E5-4039-8750-0B65E60DE8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07B7-AC6E-4A17-8FD3-32ABA983E01B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9CF33-CC2A-49A8-9FF2-9F1D3BD267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7519-C7B6-4B5B-96F7-EB6AF036FABD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0294-7B35-4E30-AB0C-2987FFBEFD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107A-4C1C-498B-AD2B-8E7E2239AE4C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E570-DAA0-4807-970D-DE8BF37297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9B29-EE26-4483-B7DA-2F75CA485E8E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83D0-3065-4C5D-82D0-B3D4631803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74DE-FEF2-4BC4-A3E2-6A1C01A5C948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5A92-726D-49C8-B6F2-FA476A80A4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92AF-E7E9-4BCC-AC79-344C7D98E2B9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DA87-A3F1-402F-9F07-DD7759C1C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C6B6DC-F160-4981-8906-9CE79EA359E3}" type="datetimeFigureOut">
              <a:rPr lang="tr-TR"/>
              <a:pPr>
                <a:defRPr/>
              </a:pPr>
              <a:t>31.03.2016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20718-3BA0-41B0-8CBD-57785D84F8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1" name="Picture 4" descr="D:\Business\Ajans\Logolar\PNG\Sunum Taslağı\SocialTouch Sunum Temp_bos-0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si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Metin kutusu 1"/>
          <p:cNvSpPr txBox="1">
            <a:spLocks noChangeArrowheads="1"/>
          </p:cNvSpPr>
          <p:nvPr/>
        </p:nvSpPr>
        <p:spPr bwMode="auto">
          <a:xfrm>
            <a:off x="971550" y="4077072"/>
            <a:ext cx="7200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altLang="tr-TR" sz="3200" b="1" dirty="0" smtClean="0">
                <a:solidFill>
                  <a:srgbClr val="E2561B"/>
                </a:solidFill>
              </a:rPr>
              <a:t>Kermes İçeriği</a:t>
            </a:r>
            <a:endParaRPr lang="tr-TR" sz="3000" dirty="0">
              <a:solidFill>
                <a:srgbClr val="376092"/>
              </a:solidFill>
            </a:endParaRPr>
          </a:p>
        </p:txBody>
      </p:sp>
      <p:pic>
        <p:nvPicPr>
          <p:cNvPr id="1026" name="Picture 2" descr="http://www.nessiletisim.com.tr/content/images/alz_dernek-logosu_rev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196752"/>
            <a:ext cx="45243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0" y="1124744"/>
            <a:ext cx="26997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b="1" dirty="0">
                <a:solidFill>
                  <a:srgbClr val="0074C9"/>
                </a:solidFill>
              </a:rPr>
              <a:t>İleti</a:t>
            </a:r>
            <a:r>
              <a:rPr lang="tr-TR" altLang="tr-TR" b="1" dirty="0" smtClean="0">
                <a:solidFill>
                  <a:srgbClr val="0074C9"/>
                </a:solidFill>
              </a:rPr>
              <a:t>:</a:t>
            </a:r>
          </a:p>
          <a:p>
            <a:r>
              <a:rPr lang="tr-TR" altLang="tr-TR" dirty="0">
                <a:solidFill>
                  <a:srgbClr val="0074C9"/>
                </a:solidFill>
              </a:rPr>
              <a:t>Onlar Unutuyor, Siz Unutmayın… 21 Nisan 2016 tarihinde, </a:t>
            </a:r>
            <a:r>
              <a:rPr lang="tr-TR" altLang="tr-TR" dirty="0" err="1">
                <a:solidFill>
                  <a:srgbClr val="0074C9"/>
                </a:solidFill>
              </a:rPr>
              <a:t>Raffles</a:t>
            </a:r>
            <a:r>
              <a:rPr lang="tr-TR" altLang="tr-TR" dirty="0">
                <a:solidFill>
                  <a:srgbClr val="0074C9"/>
                </a:solidFill>
              </a:rPr>
              <a:t> Otel'deki Alışveriş Festivali'nde buluşalım! Alzheimer hastaları yararına, sizin desteğiniz ile…</a:t>
            </a:r>
          </a:p>
        </p:txBody>
      </p:sp>
      <p:pic>
        <p:nvPicPr>
          <p:cNvPr id="2" name="Picture 1" descr="12803125_1290359394324604_2049475008682524897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81" y="1124744"/>
            <a:ext cx="644561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0" y="1124744"/>
            <a:ext cx="3308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b="1" dirty="0">
                <a:solidFill>
                  <a:srgbClr val="0074C9"/>
                </a:solidFill>
              </a:rPr>
              <a:t>İleti:</a:t>
            </a:r>
          </a:p>
          <a:p>
            <a:r>
              <a:rPr lang="tr-TR" altLang="tr-TR" dirty="0" smtClean="0">
                <a:solidFill>
                  <a:srgbClr val="0074C9"/>
                </a:solidFill>
              </a:rPr>
              <a:t>Türkiye Alzheimer Derneği’nin sunduğu ücretsiz hizmetlere destek olmak için sizi de kermesimize davet ediyoruz.</a:t>
            </a:r>
          </a:p>
          <a:p>
            <a:r>
              <a:rPr lang="tr-TR" altLang="tr-TR" b="1" dirty="0" smtClean="0">
                <a:solidFill>
                  <a:srgbClr val="0074C9"/>
                </a:solidFill>
              </a:rPr>
              <a:t>Detaylı Bilgi İçin: http</a:t>
            </a:r>
            <a:r>
              <a:rPr lang="tr-TR" altLang="tr-TR" b="1" dirty="0">
                <a:solidFill>
                  <a:srgbClr val="0074C9"/>
                </a:solidFill>
              </a:rPr>
              <a:t>://</a:t>
            </a:r>
            <a:r>
              <a:rPr lang="tr-TR" altLang="tr-TR" b="1" dirty="0" err="1">
                <a:solidFill>
                  <a:srgbClr val="0074C9"/>
                </a:solidFill>
              </a:rPr>
              <a:t>bit.ly</a:t>
            </a:r>
            <a:r>
              <a:rPr lang="tr-TR" altLang="tr-TR" b="1" dirty="0">
                <a:solidFill>
                  <a:srgbClr val="0074C9"/>
                </a:solidFill>
              </a:rPr>
              <a:t>/1UByOGo</a:t>
            </a:r>
            <a:endParaRPr lang="tr-TR" altLang="tr-TR" b="1" dirty="0" smtClean="0">
              <a:solidFill>
                <a:srgbClr val="0074C9"/>
              </a:solidFill>
            </a:endParaRPr>
          </a:p>
          <a:p>
            <a:endParaRPr lang="tr-TR" altLang="tr-TR" b="1" dirty="0">
              <a:solidFill>
                <a:srgbClr val="0074C9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05" y="1124744"/>
            <a:ext cx="6187795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u4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algn="l" fontAlgn="auto">
          <a:spcAft>
            <a:spcPts val="0"/>
          </a:spcAft>
          <a:defRPr sz="3000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Sunu4</Template>
  <TotalTime>11302</TotalTime>
  <Words>54</Words>
  <Application>Microsoft Office PowerPoint</Application>
  <PresentationFormat>Ekran Gösterisi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Calibri</vt:lpstr>
      <vt:lpstr>Sunu4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Bilişim Zirvesi</dc:title>
  <dc:creator>sertaç</dc:creator>
  <cp:lastModifiedBy>Ahmet Tarlan</cp:lastModifiedBy>
  <cp:revision>651</cp:revision>
  <dcterms:created xsi:type="dcterms:W3CDTF">2012-09-29T12:06:02Z</dcterms:created>
  <dcterms:modified xsi:type="dcterms:W3CDTF">2016-03-31T12:10:02Z</dcterms:modified>
</cp:coreProperties>
</file>