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60" r:id="rId2"/>
    <p:sldId id="347" r:id="rId3"/>
    <p:sldId id="361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mze nurlu oğlu" initials="MA" lastIdx="69" clrIdx="0">
    <p:extLst>
      <p:ext uri="{19B8F6BF-5375-455C-9EA6-DF929625EA0E}">
        <p15:presenceInfo xmlns:p15="http://schemas.microsoft.com/office/powerpoint/2012/main" userId="Gamze nurlu oğlu" providerId="None"/>
      </p:ext>
    </p:extLst>
  </p:cmAuthor>
  <p:cmAuthor id="2" name="erzurum" initials="e" lastIdx="4" clrIdx="1">
    <p:extLst>
      <p:ext uri="{19B8F6BF-5375-455C-9EA6-DF929625EA0E}">
        <p15:presenceInfo xmlns:p15="http://schemas.microsoft.com/office/powerpoint/2012/main" userId="erzurum" providerId="None"/>
      </p:ext>
    </p:extLst>
  </p:cmAuthor>
  <p:cmAuthor id="3" name="gamze nurluoglu" initials="gn" lastIdx="31" clrIdx="2">
    <p:extLst>
      <p:ext uri="{19B8F6BF-5375-455C-9EA6-DF929625EA0E}">
        <p15:presenceInfo xmlns:p15="http://schemas.microsoft.com/office/powerpoint/2012/main" userId="d9de8cfb961f040f" providerId="Windows Live"/>
      </p:ext>
    </p:extLst>
  </p:cmAuthor>
  <p:cmAuthor id="4" name="merve akçıl" initials="ma" lastIdx="5" clrIdx="3">
    <p:extLst>
      <p:ext uri="{19B8F6BF-5375-455C-9EA6-DF929625EA0E}">
        <p15:presenceInfo xmlns:p15="http://schemas.microsoft.com/office/powerpoint/2012/main" userId="3bc71d4a80291c7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4C9"/>
    <a:srgbClr val="5D4E93"/>
    <a:srgbClr val="9B3672"/>
    <a:srgbClr val="C64A6E"/>
    <a:srgbClr val="BE0E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59" autoAdjust="0"/>
    <p:restoredTop sz="94660"/>
  </p:normalViewPr>
  <p:slideViewPr>
    <p:cSldViewPr snapToGrid="0">
      <p:cViewPr varScale="1">
        <p:scale>
          <a:sx n="89" d="100"/>
          <a:sy n="89" d="100"/>
        </p:scale>
        <p:origin x="1555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0F51-198A-4892-B105-619A19C3EAA7}" type="datetimeFigureOut">
              <a:rPr lang="tr-TR" smtClean="0"/>
              <a:pPr/>
              <a:t>31.03.2016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4C28-DC37-4160-910A-069C1BAA22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3623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0F51-198A-4892-B105-619A19C3EAA7}" type="datetimeFigureOut">
              <a:rPr lang="tr-TR" smtClean="0"/>
              <a:pPr/>
              <a:t>31.03.2016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4C28-DC37-4160-910A-069C1BAA22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9728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0F51-198A-4892-B105-619A19C3EAA7}" type="datetimeFigureOut">
              <a:rPr lang="tr-TR" smtClean="0"/>
              <a:pPr/>
              <a:t>31.03.2016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4C28-DC37-4160-910A-069C1BAA22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467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0F51-198A-4892-B105-619A19C3EAA7}" type="datetimeFigureOut">
              <a:rPr lang="tr-TR" smtClean="0"/>
              <a:pPr/>
              <a:t>31.03.2016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4C28-DC37-4160-910A-069C1BAA22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3909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0F51-198A-4892-B105-619A19C3EAA7}" type="datetimeFigureOut">
              <a:rPr lang="tr-TR" smtClean="0"/>
              <a:pPr/>
              <a:t>31.03.2016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4C28-DC37-4160-910A-069C1BAA22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9603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0F51-198A-4892-B105-619A19C3EAA7}" type="datetimeFigureOut">
              <a:rPr lang="tr-TR" smtClean="0"/>
              <a:pPr/>
              <a:t>31.03.2016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4C28-DC37-4160-910A-069C1BAA22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8023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0F51-198A-4892-B105-619A19C3EAA7}" type="datetimeFigureOut">
              <a:rPr lang="tr-TR" smtClean="0"/>
              <a:pPr/>
              <a:t>31.03.2016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4C28-DC37-4160-910A-069C1BAA22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3919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0F51-198A-4892-B105-619A19C3EAA7}" type="datetimeFigureOut">
              <a:rPr lang="tr-TR" smtClean="0"/>
              <a:pPr/>
              <a:t>31.03.2016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4C28-DC37-4160-910A-069C1BAA22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774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0F51-198A-4892-B105-619A19C3EAA7}" type="datetimeFigureOut">
              <a:rPr lang="tr-TR" smtClean="0"/>
              <a:pPr/>
              <a:t>31.03.2016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4C28-DC37-4160-910A-069C1BAA22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3264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0F51-198A-4892-B105-619A19C3EAA7}" type="datetimeFigureOut">
              <a:rPr lang="tr-TR" smtClean="0"/>
              <a:pPr/>
              <a:t>31.03.2016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4C28-DC37-4160-910A-069C1BAA22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864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0F51-198A-4892-B105-619A19C3EAA7}" type="datetimeFigureOut">
              <a:rPr lang="tr-TR" smtClean="0"/>
              <a:pPr/>
              <a:t>31.03.2016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34C28-DC37-4160-910A-069C1BAA22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020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80F51-198A-4892-B105-619A19C3EAA7}" type="datetimeFigureOut">
              <a:rPr lang="tr-TR" smtClean="0"/>
              <a:pPr/>
              <a:t>31.03.2016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34C28-DC37-4160-910A-069C1BAA22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3000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1"/>
          <p:cNvSpPr txBox="1">
            <a:spLocks noChangeArrowheads="1"/>
          </p:cNvSpPr>
          <p:nvPr/>
        </p:nvSpPr>
        <p:spPr bwMode="auto">
          <a:xfrm>
            <a:off x="894556" y="4330700"/>
            <a:ext cx="7200900" cy="1740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r-TR" altLang="tr-TR" sz="3200" dirty="0" smtClean="0">
                <a:solidFill>
                  <a:srgbClr val="E2561B"/>
                </a:solidFill>
              </a:rPr>
              <a:t>Ek </a:t>
            </a:r>
            <a:r>
              <a:rPr lang="tr-TR" altLang="tr-TR" sz="3200" dirty="0" smtClean="0">
                <a:solidFill>
                  <a:srgbClr val="E2561B"/>
                </a:solidFill>
              </a:rPr>
              <a:t>İleti</a:t>
            </a:r>
          </a:p>
          <a:p>
            <a:pPr algn="ctr"/>
            <a:endParaRPr lang="tr-TR" sz="3000" dirty="0">
              <a:solidFill>
                <a:srgbClr val="376092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0188" y="879475"/>
            <a:ext cx="3449637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48665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 bwMode="auto">
          <a:xfrm>
            <a:off x="1547664" y="259900"/>
            <a:ext cx="6408712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tr-TR" sz="3600" dirty="0" smtClean="0">
                <a:solidFill>
                  <a:prstClr val="white"/>
                </a:solidFill>
              </a:rPr>
              <a:t>Ek ileti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0" y="1086298"/>
            <a:ext cx="3177766" cy="54590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2000" b="1" dirty="0" smtClean="0">
                <a:solidFill>
                  <a:srgbClr val="0074C9"/>
                </a:solidFill>
              </a:rPr>
              <a:t>İleti</a:t>
            </a:r>
            <a:r>
              <a:rPr lang="tr-TR" sz="2000" b="1" dirty="0">
                <a:solidFill>
                  <a:srgbClr val="0074C9"/>
                </a:solidFill>
              </a:rPr>
              <a:t>: </a:t>
            </a:r>
            <a:endParaRPr lang="tr-TR" sz="2000" dirty="0">
              <a:solidFill>
                <a:srgbClr val="0074C9"/>
              </a:solidFill>
            </a:endParaRPr>
          </a:p>
          <a:p>
            <a:pPr algn="l"/>
            <a:r>
              <a:rPr lang="tr-TR" sz="2000" dirty="0">
                <a:solidFill>
                  <a:srgbClr val="0074C9"/>
                </a:solidFill>
              </a:rPr>
              <a:t>Program sonunda katılım belgesine sahip olacağınız sempozyum ücretleri; hemşire için 100 TL, öğrenci hemşire için 25 TL'dir. </a:t>
            </a:r>
            <a:r>
              <a:rPr lang="tr-TR" sz="2000" b="1" dirty="0" smtClean="0">
                <a:solidFill>
                  <a:srgbClr val="0074C9"/>
                </a:solidFill>
              </a:rPr>
              <a:t> </a:t>
            </a:r>
          </a:p>
          <a:p>
            <a:pPr algn="l"/>
            <a:endParaRPr lang="tr-TR" sz="2000" b="1" dirty="0" smtClean="0">
              <a:solidFill>
                <a:srgbClr val="0074C9"/>
              </a:solidFill>
            </a:endParaRPr>
          </a:p>
          <a:p>
            <a:pPr algn="l"/>
            <a:r>
              <a:rPr lang="tr-TR" sz="2000" b="1" dirty="0" smtClean="0">
                <a:solidFill>
                  <a:srgbClr val="0074C9"/>
                </a:solidFill>
              </a:rPr>
              <a:t>Program için linke tıklayın:</a:t>
            </a:r>
          </a:p>
          <a:p>
            <a:pPr algn="l"/>
            <a:r>
              <a:rPr lang="tr-TR" sz="2000" b="1" dirty="0" smtClean="0">
                <a:solidFill>
                  <a:srgbClr val="FF0000"/>
                </a:solidFill>
              </a:rPr>
              <a:t>http://</a:t>
            </a:r>
            <a:r>
              <a:rPr lang="tr-TR" sz="2000" b="1" u="sng" dirty="0" smtClean="0">
                <a:solidFill>
                  <a:srgbClr val="FF0000"/>
                </a:solidFill>
              </a:rPr>
              <a:t>notlinki</a:t>
            </a:r>
            <a:r>
              <a:rPr lang="tr-TR" sz="2000" b="1" dirty="0" smtClean="0">
                <a:solidFill>
                  <a:srgbClr val="FF0000"/>
                </a:solidFill>
              </a:rPr>
              <a:t>.com</a:t>
            </a:r>
            <a:endParaRPr lang="tr-TR" sz="2000" b="1" dirty="0" smtClean="0">
              <a:solidFill>
                <a:srgbClr val="FF0000"/>
              </a:solidFill>
            </a:endParaRPr>
          </a:p>
          <a:p>
            <a:pPr algn="l"/>
            <a:endParaRPr lang="tr-TR" sz="1200" b="1" dirty="0">
              <a:solidFill>
                <a:srgbClr val="0074C9"/>
              </a:solidFill>
            </a:endParaRP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7567" y="3123740"/>
            <a:ext cx="769701" cy="692084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102" y="1086297"/>
            <a:ext cx="6007898" cy="5033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665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 bwMode="auto">
          <a:xfrm>
            <a:off x="1547664" y="259900"/>
            <a:ext cx="6408712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tr-TR" sz="3600" dirty="0" smtClean="0">
                <a:solidFill>
                  <a:prstClr val="white"/>
                </a:solidFill>
              </a:rPr>
              <a:t>Facebook Sayfası-Not Örneği</a:t>
            </a:r>
            <a:endParaRPr lang="tr-TR" sz="3600" dirty="0" smtClean="0">
              <a:solidFill>
                <a:prstClr val="white"/>
              </a:solidFill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0" y="1086298"/>
            <a:ext cx="3177766" cy="54590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2000" b="1" dirty="0" smtClean="0">
                <a:solidFill>
                  <a:srgbClr val="0074C9"/>
                </a:solidFill>
              </a:rPr>
              <a:t> </a:t>
            </a:r>
            <a:endParaRPr lang="tr-TR" sz="2000" dirty="0">
              <a:solidFill>
                <a:srgbClr val="0074C9"/>
              </a:solidFill>
            </a:endParaRPr>
          </a:p>
          <a:p>
            <a:pPr algn="l"/>
            <a:endParaRPr lang="tr-TR" sz="1200" b="1" dirty="0">
              <a:solidFill>
                <a:srgbClr val="0074C9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4960" y="937819"/>
            <a:ext cx="4859862" cy="560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286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11985</TotalTime>
  <Words>38</Words>
  <Application>Microsoft Office PowerPoint</Application>
  <PresentationFormat>Ekran Gösterisi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 a</dc:creator>
  <cp:lastModifiedBy>Ahmet Tarlan</cp:lastModifiedBy>
  <cp:revision>878</cp:revision>
  <dcterms:created xsi:type="dcterms:W3CDTF">2014-10-09T14:38:41Z</dcterms:created>
  <dcterms:modified xsi:type="dcterms:W3CDTF">2016-03-31T08:10:30Z</dcterms:modified>
</cp:coreProperties>
</file>