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"/>
  </p:notesMasterIdLst>
  <p:sldIdLst>
    <p:sldId id="561" r:id="rId3"/>
    <p:sldId id="652" r:id="rId4"/>
    <p:sldId id="557" r:id="rId5"/>
    <p:sldId id="644" r:id="rId6"/>
  </p:sldIdLst>
  <p:sldSz cx="9144000" cy="6858000" type="screen4x3"/>
  <p:notesSz cx="6858000" cy="9144000"/>
  <p:custDataLst>
    <p:tags r:id="rId8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ve akçıl" initials="ma" lastIdx="89" clrIdx="0"/>
  <p:cmAuthor id="1" name="Billur Arslan" initials="A" lastIdx="27" clrIdx="1">
    <p:extLst/>
  </p:cmAuthor>
  <p:cmAuthor id="2" name="Selcan Naz Cansu" initials="SNC" lastIdx="87" clrIdx="2">
    <p:extLst/>
  </p:cmAuthor>
  <p:cmAuthor id="3" name="Selcan Naz Cansu" initials="SNC [2]" lastIdx="48" clrIdx="3">
    <p:extLst/>
  </p:cmAuthor>
  <p:cmAuthor id="4" name="Nihal Yormaz" initials="NY" lastIdx="2" clrIdx="4">
    <p:extLst/>
  </p:cmAuthor>
  <p:cmAuthor id="5" name="Merve AKÇIL" initials="MA" lastIdx="8" clrIdx="5">
    <p:extLst>
      <p:ext uri="{19B8F6BF-5375-455C-9EA6-DF929625EA0E}">
        <p15:presenceInfo xmlns:p15="http://schemas.microsoft.com/office/powerpoint/2012/main" xmlns="" userId="Merve AKÇIL" providerId="None"/>
      </p:ext>
    </p:extLst>
  </p:cmAuthor>
  <p:cmAuthor id="6" name="Ahmet Tarlan" initials="AT" lastIdx="1" clrIdx="6">
    <p:extLst>
      <p:ext uri="{19B8F6BF-5375-455C-9EA6-DF929625EA0E}">
        <p15:presenceInfo xmlns:p15="http://schemas.microsoft.com/office/powerpoint/2012/main" xmlns="" userId="ca5793d1cb3cd7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C9"/>
    <a:srgbClr val="0774C4"/>
    <a:srgbClr val="FFFFFF"/>
    <a:srgbClr val="EC3E13"/>
    <a:srgbClr val="0672C2"/>
    <a:srgbClr val="FA5226"/>
    <a:srgbClr val="42C8F4"/>
    <a:srgbClr val="3B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8" autoAdjust="0"/>
    <p:restoredTop sz="94711" autoAdjust="0"/>
  </p:normalViewPr>
  <p:slideViewPr>
    <p:cSldViewPr>
      <p:cViewPr>
        <p:scale>
          <a:sx n="126" d="100"/>
          <a:sy n="126" d="100"/>
        </p:scale>
        <p:origin x="-124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71DAF5-3EC9-4B3C-8EDB-8979527E0DB9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19EE34-BC9C-4328-8094-594B687C7B6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40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1259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1A653-BA9A-45C9-91DA-C14FA257539A}" type="slidenum">
              <a:rPr lang="tr-TR" smtClean="0">
                <a:solidFill>
                  <a:srgbClr val="000000"/>
                </a:solidFill>
              </a:rPr>
              <a:pPr/>
              <a:t>1</a:t>
            </a:fld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9EE34-BC9C-4328-8094-594B687C7B6A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47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9EE34-BC9C-4328-8094-594B687C7B6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29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9EE34-BC9C-4328-8094-594B687C7B6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93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20B5-ABDB-4F59-8EB9-2F1D3B0A8ABE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B441-93F4-411B-8D3E-8AC10EDEAA5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2493-7991-485E-9383-6EFCBEF20D95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8449-176D-4BBE-9C33-2C13CB1F4D9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E6F3-8EB1-4F62-AC39-DF2FC76CDEC5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1F97-2C6C-412B-998A-EE8AA983D36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0629-BD00-412C-A72B-77AEE303540C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CA77-74EC-43DE-96A8-701C16E4B2A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EBDC-1BF7-4A88-8A68-CDBB9447C774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34CA-4E3F-4F5E-8A7C-7EB5EA19834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065838"/>
            <a:ext cx="17907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FF98-73D4-455C-BF3B-3157D923A1C6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3FD1-BE8D-44E7-86C6-AC1CE95F425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9D3E-94D6-49AE-8D45-8A0F667BF375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4EAA-AB1E-401D-80F7-37DA4442107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A34-3B08-49E6-BB39-D6B9579E4ECE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35CE-A10B-4897-9444-B2FBC38D15C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DEE7-CE0B-41F0-A94D-E3FAD865F817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C282-0B39-4E19-9224-7C90CD83FCE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DF81-55B4-4285-8A4E-44628ABF8BA9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604C-A212-4015-AD98-68E4C583CA6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5A76-4FA0-40DF-BCA8-232F927F8890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EC6B-1869-4BE9-AE55-970798F67C9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EDAD-0349-4636-A85C-56ED9A25061F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856D-882C-4460-83B6-896E24B1D10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D321-34B6-404C-B28D-D5404B63E1EF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36BC-D4A8-4192-8DE6-B5D4A185AE7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9C8B-186C-4286-A39F-D39E54AFD3D4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54EC-0D05-4465-A46E-71D4D03DEE7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7455-B86F-4A86-8D0B-98CDED790FCB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FA1B-932A-4376-85E1-D78097C4AF0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065838"/>
            <a:ext cx="17907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3ADF-79B4-4FFC-9B1A-8159EFAAC7E3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22F4-DD93-4C00-89FA-DAA5EF98B54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401D-9B1F-4197-B6B3-39EF35D9BBCF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5AB0-7AC2-41F5-8145-E540B8D8A62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C641-95E1-4264-A2E9-588C7BFDE47D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5544-46D6-4B80-BB84-20968024F1B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0AE0-8606-4A71-81C6-38F503CCF255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655D-CFB1-4D91-90A8-0619701DF5A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1403-7458-4503-AEE4-5765952AA7D4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9929-D959-4737-A9AA-DB5C9FDD3E4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07B-F394-431F-868C-1E0387DD44FF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4893-7DE4-4772-B1CE-AD1DF0C6CFA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DF97-B22E-4C04-9E31-C091A9C49270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4CF1-7C86-42BA-A781-D253C33C498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218C8-9A15-4490-9EAD-682B023DC86A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CDAF2-94D8-4118-9200-C14814C9F0D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1031" name="Picture 4" descr="D:\Business\Ajans\Logolar\PNG\Sunum Taslağı\SocialTouch Sunum Temp_bos-0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2560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EC8CC-A16B-4AC4-A64D-3A5C344E4598}" type="datetimeFigureOut">
              <a:rPr lang="tr-TR"/>
              <a:pPr>
                <a:defRPr/>
              </a:pPr>
              <a:t>19.05.2016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39528-F8D9-4D33-A12D-BE5F06D099A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25607" name="Picture 4" descr="D:\Business\Ajans\Logolar\PNG\Sunum Taslağı\SocialTouch Sunum Temp_bos-0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Metin kutusu 1"/>
          <p:cNvSpPr txBox="1">
            <a:spLocks noChangeArrowheads="1"/>
          </p:cNvSpPr>
          <p:nvPr/>
        </p:nvSpPr>
        <p:spPr bwMode="auto">
          <a:xfrm>
            <a:off x="0" y="4005263"/>
            <a:ext cx="9144000" cy="15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altLang="tr-TR" sz="3200" b="1" dirty="0" smtClean="0">
                <a:solidFill>
                  <a:srgbClr val="E2561B"/>
                </a:solidFill>
              </a:rPr>
              <a:t>Türkiye Alzheimer Derneği Kermes Etkinliği </a:t>
            </a:r>
            <a:endParaRPr lang="tr-TR" altLang="tr-TR" sz="3200" b="1" dirty="0">
              <a:solidFill>
                <a:srgbClr val="E2561B"/>
              </a:solidFill>
            </a:endParaRPr>
          </a:p>
          <a:p>
            <a:pPr algn="ctr"/>
            <a:r>
              <a:rPr lang="tr-TR" altLang="tr-TR" sz="3200" dirty="0" smtClean="0">
                <a:solidFill>
                  <a:srgbClr val="E2561B"/>
                </a:solidFill>
              </a:rPr>
              <a:t>17 Mart 2016</a:t>
            </a:r>
          </a:p>
          <a:p>
            <a:pPr algn="ctr"/>
            <a:endParaRPr lang="tr-TR" altLang="tr-TR" sz="3200" dirty="0">
              <a:solidFill>
                <a:srgbClr val="E2561B"/>
              </a:solidFill>
            </a:endParaRPr>
          </a:p>
          <a:p>
            <a:pPr algn="ctr"/>
            <a:endParaRPr lang="tr-TR" altLang="tr-TR" sz="3200" b="1" dirty="0">
              <a:solidFill>
                <a:srgbClr val="64318F"/>
              </a:solidFill>
            </a:endParaRPr>
          </a:p>
          <a:p>
            <a:pPr algn="ctr"/>
            <a:endParaRPr lang="tr-TR" sz="3000" b="1" dirty="0">
              <a:solidFill>
                <a:srgbClr val="EC3E13"/>
              </a:solidFill>
            </a:endParaRPr>
          </a:p>
          <a:p>
            <a:pPr algn="ctr"/>
            <a:endParaRPr lang="tr-TR" sz="3000" b="1" dirty="0">
              <a:solidFill>
                <a:srgbClr val="EC3E13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181" y="764704"/>
            <a:ext cx="34496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Başlık 1"/>
          <p:cNvSpPr>
            <a:spLocks noGrp="1"/>
          </p:cNvSpPr>
          <p:nvPr>
            <p:ph type="title"/>
          </p:nvPr>
        </p:nvSpPr>
        <p:spPr>
          <a:xfrm>
            <a:off x="1619250" y="201613"/>
            <a:ext cx="7067550" cy="706437"/>
          </a:xfrm>
        </p:spPr>
        <p:txBody>
          <a:bodyPr/>
          <a:lstStyle/>
          <a:p>
            <a:pPr algn="l" eaLnBrk="1" hangingPunct="1"/>
            <a:r>
              <a:rPr lang="tr-TR" sz="3200" dirty="0" smtClean="0">
                <a:solidFill>
                  <a:srgbClr val="FFFFFF"/>
                </a:solidFill>
              </a:rPr>
              <a:t>Facebook</a:t>
            </a:r>
            <a:endParaRPr lang="tr-TR" sz="3200" dirty="0"/>
          </a:p>
        </p:txBody>
      </p:sp>
      <p:sp>
        <p:nvSpPr>
          <p:cNvPr id="129026" name="Alt Başlık 2"/>
          <p:cNvSpPr txBox="1">
            <a:spLocks/>
          </p:cNvSpPr>
          <p:nvPr/>
        </p:nvSpPr>
        <p:spPr bwMode="auto">
          <a:xfrm>
            <a:off x="0" y="1124744"/>
            <a:ext cx="2555776" cy="552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altLang="tr-TR" sz="2000" b="1" dirty="0" smtClean="0">
                <a:solidFill>
                  <a:srgbClr val="0774C4"/>
                </a:solidFill>
              </a:rPr>
              <a:t>İleti:</a:t>
            </a:r>
          </a:p>
          <a:p>
            <a:r>
              <a:rPr lang="tr-TR" dirty="0">
                <a:solidFill>
                  <a:srgbClr val="0074C9"/>
                </a:solidFill>
              </a:rPr>
              <a:t>Yeni Yüzyıl Üniversitesi, Türkiye Alzheimer Derneği yararına 17 Mart 2016 günü </a:t>
            </a:r>
            <a:r>
              <a:rPr lang="tr-TR" dirty="0" smtClean="0">
                <a:solidFill>
                  <a:srgbClr val="0074C9"/>
                </a:solidFill>
              </a:rPr>
              <a:t>üniversite </a:t>
            </a:r>
            <a:r>
              <a:rPr lang="tr-TR" dirty="0">
                <a:solidFill>
                  <a:srgbClr val="0074C9"/>
                </a:solidFill>
              </a:rPr>
              <a:t>kampüsünde bir kermes düzenledi. Öğrenciler kendi ya da annelerine yaptırdıkları yiyecekleri satarak kazandıkları parayı Türkiye Alzheimer Derneği’ne bağışladılar. Gençlerimize ve onlara yol gösteren eğitimcilerimize teşekkür eder, hayatlarında başarılar dileriz</a:t>
            </a:r>
            <a:r>
              <a:rPr lang="tr-TR" dirty="0" smtClean="0">
                <a:solidFill>
                  <a:srgbClr val="0074C9"/>
                </a:solidFill>
              </a:rPr>
              <a:t>.</a:t>
            </a:r>
            <a:endParaRPr lang="tr-TR" altLang="tr-TR" b="1" dirty="0" smtClean="0">
              <a:solidFill>
                <a:srgbClr val="0074C9"/>
              </a:solidFill>
            </a:endParaRPr>
          </a:p>
          <a:p>
            <a:endParaRPr lang="tr-TR" altLang="tr-TR" sz="2000" dirty="0">
              <a:solidFill>
                <a:srgbClr val="0774C4"/>
              </a:solidFill>
            </a:endParaRPr>
          </a:p>
          <a:p>
            <a:r>
              <a:rPr lang="tr-TR" altLang="tr-TR" sz="2000" b="1" dirty="0">
                <a:solidFill>
                  <a:srgbClr val="0074C9"/>
                </a:solidFill>
              </a:rPr>
              <a:t/>
            </a:r>
            <a:br>
              <a:rPr lang="tr-TR" altLang="tr-TR" sz="2000" b="1" dirty="0">
                <a:solidFill>
                  <a:srgbClr val="0074C9"/>
                </a:solidFill>
              </a:rPr>
            </a:br>
            <a:endParaRPr lang="tr-TR" altLang="tr-TR" sz="2000" dirty="0" smtClean="0">
              <a:solidFill>
                <a:srgbClr val="0074C9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6588223" cy="55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5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Başlık 1"/>
          <p:cNvSpPr>
            <a:spLocks noGrp="1"/>
          </p:cNvSpPr>
          <p:nvPr>
            <p:ph type="title"/>
          </p:nvPr>
        </p:nvSpPr>
        <p:spPr>
          <a:xfrm>
            <a:off x="1619250" y="201613"/>
            <a:ext cx="7067550" cy="706437"/>
          </a:xfrm>
        </p:spPr>
        <p:txBody>
          <a:bodyPr/>
          <a:lstStyle/>
          <a:p>
            <a:pPr algn="l" eaLnBrk="1" hangingPunct="1"/>
            <a:r>
              <a:rPr lang="tr-TR" sz="3200" dirty="0" err="1" smtClean="0">
                <a:solidFill>
                  <a:srgbClr val="FFFFFF"/>
                </a:solidFill>
              </a:rPr>
              <a:t>Twitter</a:t>
            </a:r>
            <a:endParaRPr lang="tr-TR" sz="3200" dirty="0"/>
          </a:p>
        </p:txBody>
      </p:sp>
      <p:sp>
        <p:nvSpPr>
          <p:cNvPr id="129026" name="Alt Başlık 2"/>
          <p:cNvSpPr txBox="1">
            <a:spLocks/>
          </p:cNvSpPr>
          <p:nvPr/>
        </p:nvSpPr>
        <p:spPr bwMode="auto">
          <a:xfrm>
            <a:off x="0" y="1124744"/>
            <a:ext cx="29513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altLang="tr-TR" sz="2000" b="1" dirty="0" smtClean="0">
                <a:solidFill>
                  <a:srgbClr val="0774C4"/>
                </a:solidFill>
              </a:rPr>
              <a:t>İleti: </a:t>
            </a:r>
          </a:p>
          <a:p>
            <a:r>
              <a:rPr lang="tr-TR" altLang="tr-TR" sz="2000" dirty="0">
                <a:solidFill>
                  <a:srgbClr val="0774C4"/>
                </a:solidFill>
              </a:rPr>
              <a:t>17 Mart'ta @</a:t>
            </a:r>
            <a:r>
              <a:rPr lang="tr-TR" altLang="tr-TR" sz="2000" dirty="0" err="1">
                <a:solidFill>
                  <a:srgbClr val="0774C4"/>
                </a:solidFill>
              </a:rPr>
              <a:t>YeniYuzyilEduTR’de</a:t>
            </a:r>
            <a:r>
              <a:rPr lang="tr-TR" altLang="tr-TR" sz="2000" dirty="0">
                <a:solidFill>
                  <a:srgbClr val="0774C4"/>
                </a:solidFill>
              </a:rPr>
              <a:t> Türkiye Alzheimer Derneği için düzenlenen kermeste destek olan herkese teşekkürler.</a:t>
            </a:r>
            <a:endParaRPr lang="tr-TR" altLang="tr-TR" sz="2000" dirty="0" smtClean="0">
              <a:solidFill>
                <a:srgbClr val="0774C4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2" y="2060848"/>
            <a:ext cx="61926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Başlık 1"/>
          <p:cNvSpPr>
            <a:spLocks noGrp="1"/>
          </p:cNvSpPr>
          <p:nvPr>
            <p:ph type="title"/>
          </p:nvPr>
        </p:nvSpPr>
        <p:spPr>
          <a:xfrm>
            <a:off x="1619250" y="201613"/>
            <a:ext cx="7067550" cy="706437"/>
          </a:xfrm>
        </p:spPr>
        <p:txBody>
          <a:bodyPr/>
          <a:lstStyle/>
          <a:p>
            <a:pPr algn="l" eaLnBrk="1" hangingPunct="1"/>
            <a:r>
              <a:rPr lang="tr-TR" sz="3200" dirty="0" smtClean="0">
                <a:solidFill>
                  <a:srgbClr val="FFFFFF"/>
                </a:solidFill>
              </a:rPr>
              <a:t>Banner</a:t>
            </a:r>
            <a:endParaRPr lang="tr-TR" sz="3200" dirty="0"/>
          </a:p>
        </p:txBody>
      </p:sp>
      <p:sp>
        <p:nvSpPr>
          <p:cNvPr id="129026" name="Alt Başlık 2"/>
          <p:cNvSpPr txBox="1">
            <a:spLocks/>
          </p:cNvSpPr>
          <p:nvPr/>
        </p:nvSpPr>
        <p:spPr bwMode="auto">
          <a:xfrm>
            <a:off x="0" y="1124744"/>
            <a:ext cx="242499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81994"/>
            <a:ext cx="74009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5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5.09.2015"/>
</p:tagLst>
</file>

<file path=ppt/theme/theme1.xml><?xml version="1.0" encoding="utf-8"?>
<a:theme xmlns:a="http://schemas.openxmlformats.org/drawingml/2006/main" name="Sunu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fontAlgn="auto">
          <a:spcAft>
            <a:spcPts val="0"/>
          </a:spcAft>
          <a:defRPr sz="3000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Sunu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fontAlgn="auto">
          <a:spcAft>
            <a:spcPts val="0"/>
          </a:spcAft>
          <a:defRPr sz="3000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Sunu4</Template>
  <TotalTime>32144</TotalTime>
  <Words>80</Words>
  <Application>Microsoft Office PowerPoint</Application>
  <PresentationFormat>Ekran Gösterisi (4:3)</PresentationFormat>
  <Paragraphs>17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Sunu4</vt:lpstr>
      <vt:lpstr>2_Sunu4</vt:lpstr>
      <vt:lpstr>PowerPoint Sunusu</vt:lpstr>
      <vt:lpstr>Facebook</vt:lpstr>
      <vt:lpstr>Twitter</vt:lpstr>
      <vt:lpstr>Banner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Bilişim Zirvesi</dc:title>
  <dc:creator>sertaç</dc:creator>
  <cp:lastModifiedBy>User</cp:lastModifiedBy>
  <cp:revision>2298</cp:revision>
  <dcterms:created xsi:type="dcterms:W3CDTF">2012-09-29T12:06:02Z</dcterms:created>
  <dcterms:modified xsi:type="dcterms:W3CDTF">2016-05-19T20:59:58Z</dcterms:modified>
</cp:coreProperties>
</file>