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70" r:id="rId3"/>
    <p:sldId id="260" r:id="rId4"/>
    <p:sldId id="256" r:id="rId5"/>
    <p:sldId id="25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59" r:id="rId16"/>
    <p:sldId id="264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6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9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0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5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2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2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5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9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EE7C-3CCE-0442-B343-CFC981F0A285}" type="datetimeFigureOut">
              <a:rPr lang="en-US" smtClean="0"/>
              <a:t>20/8/16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A88B-94BB-8245-90CA-A5AD6E6A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9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83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13 </a:t>
            </a:r>
            <a:r>
              <a:rPr lang="en-US" sz="4900" dirty="0" err="1" smtClean="0"/>
              <a:t>Kasım</a:t>
            </a:r>
            <a:r>
              <a:rPr lang="en-US" sz="4900" dirty="0" smtClean="0"/>
              <a:t> 2016 Vodafone Istanbul </a:t>
            </a:r>
            <a:r>
              <a:rPr lang="en-US" sz="4900" dirty="0" err="1" smtClean="0"/>
              <a:t>Maratonu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err="1" smtClean="0"/>
              <a:t>Türkiye</a:t>
            </a:r>
            <a:r>
              <a:rPr lang="en-US" dirty="0" smtClean="0"/>
              <a:t> Alzheimer </a:t>
            </a:r>
            <a:r>
              <a:rPr lang="en-US" dirty="0" err="1" smtClean="0"/>
              <a:t>Derneği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err="1" smtClean="0"/>
              <a:t>AdımAdım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77759"/>
            <a:ext cx="6400800" cy="1174382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Picture 3" descr="alzheimer dernegi logo_vektör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46" y="4048353"/>
            <a:ext cx="2355909" cy="33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02" y="727192"/>
            <a:ext cx="7390898" cy="5749807"/>
          </a:xfrm>
          <a:prstGeom prst="rect">
            <a:avLst/>
          </a:prstGeom>
        </p:spPr>
      </p:pic>
      <p:pic>
        <p:nvPicPr>
          <p:cNvPr id="3" name="Picture 2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85959" y="231614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6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70" y="756128"/>
            <a:ext cx="7560130" cy="5758971"/>
          </a:xfrm>
          <a:prstGeom prst="rect">
            <a:avLst/>
          </a:prstGeom>
        </p:spPr>
      </p:pic>
      <p:pic>
        <p:nvPicPr>
          <p:cNvPr id="3" name="Picture 2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7362" y="231614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4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27" y="759480"/>
            <a:ext cx="7203069" cy="6098520"/>
          </a:xfrm>
          <a:prstGeom prst="rect">
            <a:avLst/>
          </a:prstGeom>
        </p:spPr>
      </p:pic>
      <p:pic>
        <p:nvPicPr>
          <p:cNvPr id="3" name="Picture 2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6427" y="370702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2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26" y="1069483"/>
            <a:ext cx="7899400" cy="5664200"/>
          </a:xfrm>
          <a:prstGeom prst="rect">
            <a:avLst/>
          </a:prstGeom>
        </p:spPr>
      </p:pic>
      <p:pic>
        <p:nvPicPr>
          <p:cNvPr id="3" name="Picture 2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67237" y="334991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5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80" y="808288"/>
            <a:ext cx="8115956" cy="5643311"/>
          </a:xfrm>
          <a:prstGeom prst="rect">
            <a:avLst/>
          </a:prstGeom>
        </p:spPr>
      </p:pic>
      <p:pic>
        <p:nvPicPr>
          <p:cNvPr id="3" name="Picture 2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19247" y="261150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4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55600"/>
            <a:ext cx="7848600" cy="6146800"/>
          </a:xfrm>
          <a:prstGeom prst="rect">
            <a:avLst/>
          </a:prstGeom>
        </p:spPr>
      </p:pic>
      <p:pic>
        <p:nvPicPr>
          <p:cNvPr id="6" name="Picture 5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7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75" y="1182429"/>
            <a:ext cx="7527813" cy="5476789"/>
          </a:xfrm>
          <a:prstGeom prst="rect">
            <a:avLst/>
          </a:prstGeom>
        </p:spPr>
      </p:pic>
      <p:pic>
        <p:nvPicPr>
          <p:cNvPr id="3" name="Picture 2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69141" y="362551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3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59780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Teşekkür</a:t>
            </a:r>
            <a:r>
              <a:rPr lang="en-US" sz="3600" dirty="0" smtClean="0"/>
              <a:t> </a:t>
            </a:r>
            <a:r>
              <a:rPr lang="en-US" sz="3600" dirty="0" err="1" smtClean="0"/>
              <a:t>Ederiz</a:t>
            </a:r>
            <a:endParaRPr lang="en-US" sz="3600" dirty="0" smtClean="0"/>
          </a:p>
          <a:p>
            <a:r>
              <a:rPr lang="en-US" sz="3600" dirty="0" smtClean="0">
                <a:solidFill>
                  <a:srgbClr val="FF6600"/>
                </a:solidFill>
              </a:rPr>
              <a:t>#</a:t>
            </a:r>
            <a:r>
              <a:rPr lang="en-US" sz="3600" dirty="0" err="1" smtClean="0">
                <a:solidFill>
                  <a:srgbClr val="FF6600"/>
                </a:solidFill>
              </a:rPr>
              <a:t>UnutanlarıUnutma</a:t>
            </a:r>
            <a:endParaRPr lang="en-US" sz="3600" dirty="0">
              <a:solidFill>
                <a:srgbClr val="FF6600"/>
              </a:solidFill>
            </a:endParaRPr>
          </a:p>
        </p:txBody>
      </p:sp>
      <p:pic>
        <p:nvPicPr>
          <p:cNvPr id="4" name="Picture 3" descr="alzheimer dernegi logo_vektör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5" y="1831260"/>
            <a:ext cx="2422898" cy="34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5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14400"/>
            <a:ext cx="8115300" cy="5016500"/>
          </a:xfrm>
          <a:prstGeom prst="rect">
            <a:avLst/>
          </a:prstGeom>
        </p:spPr>
      </p:pic>
      <p:pic>
        <p:nvPicPr>
          <p:cNvPr id="4" name="Picture 3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6895" y="275919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2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48" y="1255299"/>
            <a:ext cx="7105473" cy="4138817"/>
          </a:xfrm>
          <a:prstGeom prst="rect">
            <a:avLst/>
          </a:prstGeom>
        </p:spPr>
      </p:pic>
      <p:pic>
        <p:nvPicPr>
          <p:cNvPr id="3" name="Picture 2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00726" y="290686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2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79400"/>
            <a:ext cx="7112000" cy="6299200"/>
          </a:xfrm>
          <a:prstGeom prst="rect">
            <a:avLst/>
          </a:prstGeom>
        </p:spPr>
      </p:pic>
      <p:pic>
        <p:nvPicPr>
          <p:cNvPr id="6" name="Picture 5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6427" y="263435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1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647700"/>
            <a:ext cx="7404100" cy="5562600"/>
          </a:xfrm>
          <a:prstGeom prst="rect">
            <a:avLst/>
          </a:prstGeom>
        </p:spPr>
      </p:pic>
      <p:pic>
        <p:nvPicPr>
          <p:cNvPr id="4" name="Picture 3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6427" y="278368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92" y="974704"/>
            <a:ext cx="6937081" cy="5603896"/>
          </a:xfrm>
          <a:prstGeom prst="rect">
            <a:avLst/>
          </a:prstGeom>
        </p:spPr>
      </p:pic>
      <p:pic>
        <p:nvPicPr>
          <p:cNvPr id="3" name="Picture 2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71193" y="279400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2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952500"/>
            <a:ext cx="8407400" cy="4940300"/>
          </a:xfrm>
          <a:prstGeom prst="rect">
            <a:avLst/>
          </a:prstGeom>
        </p:spPr>
      </p:pic>
      <p:pic>
        <p:nvPicPr>
          <p:cNvPr id="3" name="Picture 2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70211" y="349760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8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93" y="795734"/>
            <a:ext cx="7098694" cy="5571973"/>
          </a:xfrm>
          <a:prstGeom prst="rect">
            <a:avLst/>
          </a:prstGeom>
        </p:spPr>
      </p:pic>
      <p:pic>
        <p:nvPicPr>
          <p:cNvPr id="3" name="Picture 2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19542" y="187309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6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96" y="744430"/>
            <a:ext cx="7272768" cy="5808769"/>
          </a:xfrm>
          <a:prstGeom prst="rect">
            <a:avLst/>
          </a:prstGeom>
        </p:spPr>
      </p:pic>
      <p:pic>
        <p:nvPicPr>
          <p:cNvPr id="3" name="Picture 2" descr="alzheimer dernegi logo_vektö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2"/>
            <a:ext cx="1511906" cy="2139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12129" y="261150"/>
            <a:ext cx="210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</a:t>
            </a:r>
            <a:r>
              <a:rPr lang="en-US" b="1" dirty="0" err="1" smtClean="0">
                <a:solidFill>
                  <a:srgbClr val="FF6600"/>
                </a:solidFill>
              </a:rPr>
              <a:t>UnutanlarıUnutma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3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40</Words>
  <Application>Microsoft Macintosh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13 Kasım 2016 Vodafone Istanbul Maratonu &amp;  Türkiye Alzheimer Derneği &amp; AdımAdım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Füsun Kocaman</dc:creator>
  <cp:lastModifiedBy>Füsun Kocaman</cp:lastModifiedBy>
  <cp:revision>13</cp:revision>
  <dcterms:created xsi:type="dcterms:W3CDTF">2016-08-11T16:50:08Z</dcterms:created>
  <dcterms:modified xsi:type="dcterms:W3CDTF">2016-08-20T16:06:43Z</dcterms:modified>
</cp:coreProperties>
</file>